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2"/>
  </p:normalViewPr>
  <p:slideViewPr>
    <p:cSldViewPr snapToGrid="0">
      <p:cViewPr varScale="1">
        <p:scale>
          <a:sx n="136" d="100"/>
          <a:sy n="136" d="100"/>
        </p:scale>
        <p:origin x="216" y="1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B7540-545D-E2E2-89E7-4F92A9835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6E543-4524-B9E2-485B-85278A0F5E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543F6D-5332-55C8-5B35-AAE31A186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A4C56-F4F9-3648-A7F3-3BB8ED947E25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2C65D7-9158-DC85-38C9-95B0C44AE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B79A4-2F92-4613-B291-1FDD4FB9B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7A46-7D52-4D4A-9208-2108F5F0A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05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D095E-2D97-CFE7-9C41-1BA7E271E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BD5F2-C02A-8A5F-F108-BB6942C432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F37185-AE9D-5D52-A6EA-8227EE81A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A4C56-F4F9-3648-A7F3-3BB8ED947E25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F75DA6-51F0-DCAD-8593-B1D88E53C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F65E27-AFA1-DE89-36D0-C1782E77F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7A46-7D52-4D4A-9208-2108F5F0A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70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CF2971-5285-B0E3-ECD7-2C730D77F0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513D16-CE01-D380-D576-8703A4016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8D4CE-E275-39B6-2517-A057C920D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A4C56-F4F9-3648-A7F3-3BB8ED947E25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52BC8-9D3B-7019-7101-741368E9F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E0D2B-6F72-C341-5CCC-BF17344D9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7A46-7D52-4D4A-9208-2108F5F0A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56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9A321-E151-1072-C5F0-73DEE864A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5CEB4-1151-6083-2715-6FD16099C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ADFC2-FF49-4F42-56BE-DEC95AE93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A4C56-F4F9-3648-A7F3-3BB8ED947E25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185993-B1CE-A8BD-441E-8C05E7F68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89624-933A-61EE-159B-3D02FBE67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7A46-7D52-4D4A-9208-2108F5F0A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977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61369-C821-1FC1-079D-2D7BF635C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832A1-1FAF-6357-8A21-0C221E4D2A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A68F0-1CA1-71A7-6975-A5FFAD478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A4C56-F4F9-3648-A7F3-3BB8ED947E25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C8071-0557-4A91-34F0-AE1E13813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7B135-F5AF-6C87-1C2F-63706809B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7A46-7D52-4D4A-9208-2108F5F0A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64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D5472-EABE-EE5A-1765-F9EE61501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53A4D-FBC4-C5D3-5930-328B742177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A386D3-74DE-BD2E-6B61-E8FCE398AA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622A53-6A42-473E-38DB-525BB81AD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A4C56-F4F9-3648-A7F3-3BB8ED947E25}" type="datetimeFigureOut">
              <a:rPr lang="en-US" smtClean="0"/>
              <a:t>1/29/24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55CC53-95D4-83CE-BD80-0CB1F3BB7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144AB9-B295-166C-0255-40567FB2F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7A46-7D52-4D4A-9208-2108F5F0A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8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BA524-5772-601A-3187-A15D02940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1BB01C-63BE-9E9E-26EE-6CF803298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F50F19-6029-493E-B865-B0546CD05B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6206A1-FA1B-A6F9-620C-A380ADFE86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B2D540-38DD-FD8A-5B2A-02623FADDE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D9FD93-B39F-FFFA-2465-7ED452D86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A4C56-F4F9-3648-A7F3-3BB8ED947E25}" type="datetimeFigureOut">
              <a:rPr lang="en-US" smtClean="0"/>
              <a:t>1/29/24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5D5181-9D23-9172-8D68-3C2D935C4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0D417C-C055-B31B-9530-22D9BC1F9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7A46-7D52-4D4A-9208-2108F5F0A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9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ED6BC-0252-9FD0-93B0-F2AD10F78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3E5D7D-0ABC-6499-D735-3AB832451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A4C56-F4F9-3648-A7F3-3BB8ED947E25}" type="datetimeFigureOut">
              <a:rPr lang="en-US" smtClean="0"/>
              <a:t>1/29/24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4FD31F-C4F8-0651-B479-33C01B78B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277E85-B612-5D20-0AFE-286975261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7A46-7D52-4D4A-9208-2108F5F0A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4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FE6779-E594-EC11-C9EC-B8F1BC77E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A4C56-F4F9-3648-A7F3-3BB8ED947E25}" type="datetimeFigureOut">
              <a:rPr lang="en-US" smtClean="0"/>
              <a:t>1/29/24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662F7F-73C4-79AC-2405-B1D229039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5D7493-B8B7-868A-3466-F079442F1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7A46-7D52-4D4A-9208-2108F5F0A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6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AEB53-5A3A-82ED-C4D0-7BC3C2BA4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4E324-C5A5-7F10-16B5-E5E6716C4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3FD9EC-7EC4-EFE0-4AB3-CF379EB712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146046-8E5C-E26D-04FE-7AE271D1A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A4C56-F4F9-3648-A7F3-3BB8ED947E25}" type="datetimeFigureOut">
              <a:rPr lang="en-US" smtClean="0"/>
              <a:t>1/29/24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D1C723-8CB7-655A-D46C-94E4ED102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6C48BD-B301-38BF-E2B1-EC58F2570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7A46-7D52-4D4A-9208-2108F5F0A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71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679-E460-A5B0-5485-D0D106340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5E6622-17EC-EAA4-CFCA-A03F8B255C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49B5F2-17E3-4083-8803-47131D6AA2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130B8-D396-1B50-6875-3A1ACF055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A4C56-F4F9-3648-A7F3-3BB8ED947E25}" type="datetimeFigureOut">
              <a:rPr lang="en-US" smtClean="0"/>
              <a:t>1/29/24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186240-5DAC-1217-DCD3-2686F48E9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9B0D3F-B454-66E6-175B-563B872F7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7A46-7D52-4D4A-9208-2108F5F0A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49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6AC351-D377-AE6D-D07C-0DB632A72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122EA8-685C-1C06-3F37-821A5FCDEF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E8001-1641-F8FA-1AB5-6CFDB7BE7C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A4C56-F4F9-3648-A7F3-3BB8ED947E25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FC24F3-73DC-CF2F-7CDC-384875F023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22D56-6C78-6BE9-BAE8-CC3CE472C3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A7A46-7D52-4D4A-9208-2108F5F0A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64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2CC62-C1F3-38CA-8643-91DB791D76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306" y="0"/>
            <a:ext cx="11794732" cy="1923068"/>
          </a:xfrm>
        </p:spPr>
        <p:txBody>
          <a:bodyPr/>
          <a:lstStyle/>
          <a:p>
            <a:r>
              <a:rPr lang="en-US" dirty="0"/>
              <a:t>Research and Partnership Interests – Ed Fox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1D0264-160E-7509-EED3-28C002FBAB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643" y="2196445"/>
            <a:ext cx="11266714" cy="3810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/>
              <a:t>Affiliations: </a:t>
            </a:r>
            <a:r>
              <a:rPr lang="en-US" sz="3200" dirty="0"/>
              <a:t>Professor in Dept. of Computer Science (since 1983) and Dept. of Electrical and Computer Engineering (by courtesy), Virginia Tech Center for Autism Research (VTCAR),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Center for Human-Computer Interaction (CHCI),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err="1"/>
              <a:t>Sanghani</a:t>
            </a:r>
            <a:r>
              <a:rPr lang="en-US" sz="3200" dirty="0"/>
              <a:t> Center for AI and Data Analytics,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Global Change Center (GCC), Reiki Club (faculty advisor)</a:t>
            </a:r>
          </a:p>
          <a:p>
            <a:endParaRPr lang="en-US" sz="1800" dirty="0"/>
          </a:p>
          <a:p>
            <a:r>
              <a:rPr lang="en-US" sz="3200" dirty="0"/>
              <a:t>2024 Whole Health Consortium Annual Meeting</a:t>
            </a:r>
          </a:p>
          <a:p>
            <a:r>
              <a:rPr lang="en-US" sz="3200" dirty="0"/>
              <a:t>April 5, 2024</a:t>
            </a:r>
          </a:p>
        </p:txBody>
      </p:sp>
    </p:spTree>
    <p:extLst>
      <p:ext uri="{BB962C8B-B14F-4D97-AF65-F5344CB8AC3E}">
        <p14:creationId xmlns:p14="http://schemas.microsoft.com/office/powerpoint/2010/main" val="2902419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AF671-A441-1C98-175B-B3061B1A9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Recent Related Funded Research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91916-21B4-328A-B046-BE0BEAD7C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966" y="1343818"/>
            <a:ext cx="11373492" cy="539602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Virginia Tech FBRI Seale Innovation Fund Award: Using Artificial Intelligence to Increase the Scalability, Reach, and Efficacy of Episodic Future Thinking Interventions in the Treatment of Obesity; January 1, 2024 - December 31, 2024; PI Jeffrey S. Stein, co-PIs Edward A. Fox and Allison N. </a:t>
            </a:r>
            <a:r>
              <a:rPr lang="en-US" dirty="0" err="1"/>
              <a:t>Tegge</a:t>
            </a:r>
            <a:endParaRPr lang="en-US" dirty="0"/>
          </a:p>
          <a:p>
            <a:r>
              <a:rPr lang="en-US" dirty="0"/>
              <a:t>Virginia Tech Center for Health Behaviors Research (CHBR) pilot and feasibility funding: Ubiquitous Health Monitoring for Obesity-Related Diseases and Disorders; July 1, 2023 - June 30, 2024; PI A. Lynn Abbott, co-PIs Abhijit Sarkar, John W. </a:t>
            </a:r>
            <a:r>
              <a:rPr lang="en-US" dirty="0" err="1"/>
              <a:t>Epling</a:t>
            </a:r>
            <a:r>
              <a:rPr lang="en-US" dirty="0"/>
              <a:t>, Jr., Julia M. </a:t>
            </a:r>
            <a:r>
              <a:rPr lang="en-US" dirty="0" err="1"/>
              <a:t>Gohlke</a:t>
            </a:r>
            <a:r>
              <a:rPr lang="en-US" dirty="0"/>
              <a:t>, and Edward A. Fox.</a:t>
            </a:r>
          </a:p>
          <a:p>
            <a:r>
              <a:rPr lang="en-US" dirty="0"/>
              <a:t>NIH NIDDK 3R01DK129567-02S1: Episodic Future Thinking to Improve Management of Type 2 Diabetes in Rural and Urban Patients: Remote Delivery and Outcomes Assessment to Increase Reach and Dissemination; 8/1/2022-7/31/2024; Jeffrey S. Stein (PI), co-PIs: Edward A. Fox, Warren K. Bickel, Allison K. </a:t>
            </a:r>
            <a:r>
              <a:rPr lang="en-US" dirty="0" err="1"/>
              <a:t>Tegge</a:t>
            </a:r>
            <a:r>
              <a:rPr lang="en-US" dirty="0"/>
              <a:t>, Leonard Epstein</a:t>
            </a:r>
          </a:p>
          <a:p>
            <a:r>
              <a:rPr lang="en-US" dirty="0"/>
              <a:t>Virginia Tech Institute for Critical Technology and Applied Science Seed Grant: Global Change and Wildlife Pathogen Spillover, 2022-2023, PIs = Escobar; Fox, Ramirez-Barrios, Velasco-Villa</a:t>
            </a:r>
          </a:p>
          <a:p>
            <a:r>
              <a:rPr lang="en-US" dirty="0"/>
              <a:t>NIH Grant 1R01DA039456-01: The Social Interactome of Recovery: Social Media as Therapy Development; 9/15/2014-8/31/2017, PI Warren K. Bickel (VTCRI), Fox as co-PI</a:t>
            </a:r>
          </a:p>
        </p:txBody>
      </p:sp>
    </p:spTree>
    <p:extLst>
      <p:ext uri="{BB962C8B-B14F-4D97-AF65-F5344CB8AC3E}">
        <p14:creationId xmlns:p14="http://schemas.microsoft.com/office/powerpoint/2010/main" val="148678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E5D2B-C382-FDCB-AAF8-1CD4FD794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and Partnership Interests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11BE4-60C7-20C5-FF18-198DB6011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Health conditions: Addiction, Concussion/TBI, Diabetes (T2D), Heart, Obesity, Suicide</a:t>
            </a:r>
          </a:p>
          <a:p>
            <a:r>
              <a:rPr lang="en-US" dirty="0"/>
              <a:t>Chatbots (text and/or speech interfaces) as health assistants</a:t>
            </a:r>
          </a:p>
          <a:p>
            <a:r>
              <a:rPr lang="en-US" dirty="0"/>
              <a:t>Digital libraries of health/wellness information – with user interaction, scraping, searching, website support, NLP, AI/ML</a:t>
            </a:r>
          </a:p>
          <a:p>
            <a:r>
              <a:rPr lang="en-US" dirty="0"/>
              <a:t>Computer, Library, and Information Science supports for health</a:t>
            </a:r>
          </a:p>
          <a:p>
            <a:endParaRPr lang="en-US" dirty="0"/>
          </a:p>
          <a:p>
            <a:r>
              <a:rPr lang="en-US" dirty="0"/>
              <a:t>Applications of Reiki (or other “energy” methods like qigong)</a:t>
            </a:r>
          </a:p>
          <a:p>
            <a:r>
              <a:rPr lang="en-US" dirty="0"/>
              <a:t>FMRI and other studies related to Reiki</a:t>
            </a:r>
          </a:p>
        </p:txBody>
      </p:sp>
    </p:spTree>
    <p:extLst>
      <p:ext uri="{BB962C8B-B14F-4D97-AF65-F5344CB8AC3E}">
        <p14:creationId xmlns:p14="http://schemas.microsoft.com/office/powerpoint/2010/main" val="3577910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0C83C0788FD44CBC323E9533CDFEC5" ma:contentTypeVersion="14" ma:contentTypeDescription="Create a new document." ma:contentTypeScope="" ma:versionID="c1e7361187c6a01330931ad94362b4f3">
  <xsd:schema xmlns:xsd="http://www.w3.org/2001/XMLSchema" xmlns:xs="http://www.w3.org/2001/XMLSchema" xmlns:p="http://schemas.microsoft.com/office/2006/metadata/properties" xmlns:ns2="f45f090d-7b57-472f-b1f5-de6368241d71" xmlns:ns3="ed38901a-ca6b-48ad-b2dc-59cea5207301" targetNamespace="http://schemas.microsoft.com/office/2006/metadata/properties" ma:root="true" ma:fieldsID="ae12ce26bf8e7f0fbbfcf7e8aba13585" ns2:_="" ns3:_="">
    <xsd:import namespace="f45f090d-7b57-472f-b1f5-de6368241d71"/>
    <xsd:import namespace="ed38901a-ca6b-48ad-b2dc-59cea52073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SearchProperties" minOccurs="0"/>
                <xsd:element ref="ns2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5f090d-7b57-472f-b1f5-de6368241d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886477d7-ad29-47e7-b319-eaa6f194967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Notes" ma:index="21" nillable="true" ma:displayName="Notes" ma:format="Dropdown" ma:internalName="Note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38901a-ca6b-48ad-b2dc-59cea520730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1dcbcb9f-5cac-4008-b138-4c29afe21ee2}" ma:internalName="TaxCatchAll" ma:showField="CatchAllData" ma:web="ed38901a-ca6b-48ad-b2dc-59cea520730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d38901a-ca6b-48ad-b2dc-59cea5207301" xsi:nil="true"/>
    <Notes xmlns="f45f090d-7b57-472f-b1f5-de6368241d71" xsi:nil="true"/>
    <lcf76f155ced4ddcb4097134ff3c332f xmlns="f45f090d-7b57-472f-b1f5-de6368241d7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378EDD9-4275-431C-A0D3-0A1467368504}"/>
</file>

<file path=customXml/itemProps2.xml><?xml version="1.0" encoding="utf-8"?>
<ds:datastoreItem xmlns:ds="http://schemas.openxmlformats.org/officeDocument/2006/customXml" ds:itemID="{6592367E-2C53-4553-80AE-A168B0126439}"/>
</file>

<file path=customXml/itemProps3.xml><?xml version="1.0" encoding="utf-8"?>
<ds:datastoreItem xmlns:ds="http://schemas.openxmlformats.org/officeDocument/2006/customXml" ds:itemID="{804311A6-8326-4892-B519-BB59B2BE5E0F}"/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408</Words>
  <Application>Microsoft Macintosh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Research and Partnership Interests – Ed Fox</vt:lpstr>
      <vt:lpstr>Recent Related Funded Research Projects</vt:lpstr>
      <vt:lpstr>Research and Partnership Interests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and Partnership Interests – Ed Fox</dc:title>
  <dc:creator>Fox, Edward</dc:creator>
  <cp:lastModifiedBy>Fox, Edward</cp:lastModifiedBy>
  <cp:revision>4</cp:revision>
  <dcterms:created xsi:type="dcterms:W3CDTF">2024-01-29T20:14:56Z</dcterms:created>
  <dcterms:modified xsi:type="dcterms:W3CDTF">2024-01-30T03:11:19Z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0x010100790C83C0788FD44CBC323E9533CDFEC5</vt:lpwstr>
  </property>
</Properties>
</file>